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5229200"/>
            <a:ext cx="5637010" cy="882119"/>
          </a:xfrm>
        </p:spPr>
        <p:txBody>
          <a:bodyPr/>
          <a:lstStyle/>
          <a:p>
            <a:r>
              <a:rPr lang="ru-RU" dirty="0" smtClean="0"/>
              <a:t>Выполнил: </a:t>
            </a:r>
            <a:r>
              <a:rPr lang="ru-RU" dirty="0" err="1" smtClean="0"/>
              <a:t>Дюсупова</a:t>
            </a:r>
            <a:r>
              <a:rPr lang="ru-RU" dirty="0" smtClean="0"/>
              <a:t> Альбина, 18-мб-1</a:t>
            </a:r>
          </a:p>
          <a:p>
            <a:r>
              <a:rPr lang="ru-RU" dirty="0" smtClean="0"/>
              <a:t>Проверил: Уразова В.С.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175351" cy="1793167"/>
          </a:xfrm>
        </p:spPr>
        <p:txBody>
          <a:bodyPr/>
          <a:lstStyle/>
          <a:p>
            <a:pPr algn="ctr"/>
            <a:r>
              <a:rPr lang="ru-RU" b="0" dirty="0"/>
              <a:t>Некорректная, неэтичная, недобросовестная реклама</a:t>
            </a:r>
          </a:p>
        </p:txBody>
      </p:sp>
    </p:spTree>
    <p:extLst>
      <p:ext uri="{BB962C8B-B14F-4D97-AF65-F5344CB8AC3E}">
        <p14:creationId xmlns:p14="http://schemas.microsoft.com/office/powerpoint/2010/main" val="4257699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777371"/>
          </a:xfrm>
        </p:spPr>
      </p:pic>
    </p:spTree>
    <p:extLst>
      <p:ext uri="{BB962C8B-B14F-4D97-AF65-F5344CB8AC3E}">
        <p14:creationId xmlns:p14="http://schemas.microsoft.com/office/powerpoint/2010/main" val="814116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717032"/>
            <a:ext cx="4016375" cy="301345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88640"/>
            <a:ext cx="8712968" cy="324036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Недобросовестная реклама </a:t>
            </a:r>
            <a:r>
              <a:rPr lang="ru-RU" sz="2800" dirty="0"/>
              <a:t>- это реклама, которая дискредитирует лиц, не пользующихся рекламируемыми товарами; содержит некорректные сравнения рекламируемого товара с товаром других лиц; порочит честь, достоинство, деловую репутацию конкурентов; злоупотребляет доверием физических лиц или недостатком у них опыта, знаний и т.п.</a:t>
            </a:r>
          </a:p>
        </p:txBody>
      </p:sp>
    </p:spTree>
    <p:extLst>
      <p:ext uri="{BB962C8B-B14F-4D97-AF65-F5344CB8AC3E}">
        <p14:creationId xmlns:p14="http://schemas.microsoft.com/office/powerpoint/2010/main" val="1286289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356992"/>
            <a:ext cx="4872707" cy="324847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260648"/>
            <a:ext cx="8064896" cy="2808312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Недостоверная реклама </a:t>
            </a:r>
            <a:r>
              <a:rPr lang="ru-RU" sz="3200" dirty="0"/>
              <a:t>- реклама, в которой присутствуют не соответствующие действительности сведения в отношении характеристик товара, наличия товаров на рынке, стоимости товара, гарантийных обязательств, сроков службы, сроков годности и т. п.</a:t>
            </a:r>
          </a:p>
        </p:txBody>
      </p:sp>
    </p:spTree>
    <p:extLst>
      <p:ext uri="{BB962C8B-B14F-4D97-AF65-F5344CB8AC3E}">
        <p14:creationId xmlns:p14="http://schemas.microsoft.com/office/powerpoint/2010/main" val="383177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861048"/>
            <a:ext cx="4200467" cy="252028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260648"/>
            <a:ext cx="8568952" cy="511256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Неэтичная реклама- </a:t>
            </a:r>
            <a:r>
              <a:rPr lang="ru-RU" sz="2400" dirty="0"/>
              <a:t>это  реклама, которая: содержит текстовую, зрительную, звуковую информацию, нарушающую общепринятые нормы гуманности и морали; порочит объекты искусства, составляющие национальное или мировое культурное достояние; порочит государственные символы (флаги, гербы, гимны), национальную валюту РФ или иного государства, религиозные символы; порочит какое-либо физическое или юридическое лицо, какую-либо деятельность, профессию, товар.</a:t>
            </a:r>
          </a:p>
        </p:txBody>
      </p:sp>
    </p:spTree>
    <p:extLst>
      <p:ext uri="{BB962C8B-B14F-4D97-AF65-F5344CB8AC3E}">
        <p14:creationId xmlns:p14="http://schemas.microsoft.com/office/powerpoint/2010/main" val="205395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48880"/>
            <a:ext cx="2736304" cy="41119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88640"/>
            <a:ext cx="8424936" cy="295232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Заведомо ложная реклама </a:t>
            </a:r>
            <a:r>
              <a:rPr lang="ru-RU" sz="2800" dirty="0"/>
              <a:t>- такая, с помощью которой рекламодатель (</a:t>
            </a:r>
            <a:r>
              <a:rPr lang="ru-RU" sz="2800" dirty="0" err="1"/>
              <a:t>рекламопроизводитель</a:t>
            </a:r>
            <a:r>
              <a:rPr lang="ru-RU" sz="2800" dirty="0"/>
              <a:t>, </a:t>
            </a:r>
            <a:r>
              <a:rPr lang="ru-RU" sz="2800" dirty="0" err="1"/>
              <a:t>рекламораспространитель</a:t>
            </a:r>
            <a:r>
              <a:rPr lang="ru-RU" sz="2800" dirty="0"/>
              <a:t>) умышленно вводит в заблуждение потребителя рекламы.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80928"/>
            <a:ext cx="456388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963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73016"/>
            <a:ext cx="4016375" cy="225921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260648"/>
            <a:ext cx="8568952" cy="3024336"/>
          </a:xfrm>
        </p:spPr>
        <p:txBody>
          <a:bodyPr>
            <a:normAutofit fontScale="92500" lnSpcReduction="20000"/>
          </a:bodyPr>
          <a:lstStyle/>
          <a:p>
            <a:r>
              <a:rPr lang="ru-RU" sz="3000" dirty="0">
                <a:solidFill>
                  <a:schemeClr val="accent1">
                    <a:lumMod val="75000"/>
                  </a:schemeClr>
                </a:solidFill>
              </a:rPr>
              <a:t>Скрытая реклама </a:t>
            </a:r>
            <a:r>
              <a:rPr lang="ru-RU" sz="3000" dirty="0"/>
              <a:t>- реклама, которая оказывает не осознаваемое потребителем воздействие на его восприятие. Такая информация может присутствовать в передачах, изданиях, которые официально рекламными не являются. Скрытая реклама может распространяться путем использования специальных видеовставок (двойной звукозаписи) и иными способами.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72" y="3573016"/>
            <a:ext cx="4519374" cy="293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91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</TotalTime>
  <Words>238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Некорректная, неэтичная, недобросовестная реклама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Некорректная, неэтичная, недобросовестная реклама</dc:title>
  <dc:creator>albin</dc:creator>
  <cp:lastModifiedBy>albin</cp:lastModifiedBy>
  <cp:revision>4</cp:revision>
  <dcterms:created xsi:type="dcterms:W3CDTF">2020-04-30T21:54:41Z</dcterms:created>
  <dcterms:modified xsi:type="dcterms:W3CDTF">2020-04-30T22:29:43Z</dcterms:modified>
</cp:coreProperties>
</file>